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2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71ADEE0-A047-956D-9C60-3306F5917F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878D4A2E-CDD4-9C09-A7F0-8610B7889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A21072A-1AA1-D83E-33C7-86BA8DC6D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1F03288-1DC9-2073-99D7-94BC6E145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AFB9CA7-64F8-2057-F0C0-14120BDA7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26695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A28F064-C5AE-159A-0C6C-9984582AC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7534029C-3A19-2CAD-4D94-B5CA7FD90B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7007CAC-9545-9F46-AD02-38712A24A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EE0B4F2E-A6C0-38D9-C014-E83AA4CED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724B018-0A2A-A25C-2746-866A9D25E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46686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CE8F901B-0FBA-0D4B-4C31-E36C79E18C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A40A0ECC-7239-6E0D-23C4-DDDB559488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F8561BFF-FBD0-6502-FED3-B34587B87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D505720-86F1-45D2-26FD-AFC77E0FD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ABFC907-0A7C-3819-0F19-D7FC61BDE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52989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211F714-96CC-D5D1-4AD6-CA94DF1E1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38E6764-A86F-13F6-7B6D-68D2C309E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876F91E-0D04-0D29-6705-0FEA61F91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F5BF8F4-5620-2AF5-A407-C9EA203E7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3C10E9A-5741-FE69-FF04-24796F154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2869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F2F8CBC-32C9-627E-B128-294A6AFBE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B1F7B8FF-58F6-9545-0592-6FC00C75D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E5DB669-4589-116D-3C5B-E4BD3188A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51EC996-7FBE-0FD2-94EA-F5846606F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AF39587-321B-8981-3505-4DE4D5358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35447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BBE1A6B-D65E-0575-C1C1-167A67DFD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111B89C-AD08-3324-9233-B084B756B5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53DA1754-7945-2A93-C0A2-C8082E0603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94D5096E-64D3-4BD2-CB5D-657EC466F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2536BD35-7263-6E87-32FF-45A8EC8B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D6FEBFED-58CA-58F3-6763-679966C7C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87244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396F79B-2317-7138-914A-8F63B843C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9E1AD44-67EC-E45C-8B22-FEB6DA3E6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A1D394B6-552A-58F6-1203-51F5DE9BD3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7A03107A-FFCC-21D2-5453-6E76651664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3A8039DD-A967-4181-01B5-960CC51E94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494F4BC1-ACC7-292A-94FD-BF4D9F09B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553A4BB6-F57D-6723-7409-C38D1966B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3DBF1903-393E-C691-CF33-49ABC7280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27418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5091D49-9DEE-A862-4477-42EB08CE7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7CA4E8C0-1DF4-D071-F56B-BC449D957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AFB42FE6-A4F1-2E02-EC67-38651A99D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6B905970-C6DC-ACF3-8A75-D5C8F6FEF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24534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2D397E5A-2714-FDF7-56CD-ABA399B49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486D9E8C-7970-2C91-3E7B-484A53D2E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68A1E5C-61D7-6DA7-95F5-353177258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15178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EA99101-56E3-25BB-2428-21CF31E8E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101FCD1-9385-3A41-D806-F95C750E8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270AFF9D-F425-727A-E7EA-D7B8760AF9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09F50E4F-9E7B-1F66-147F-367643F24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E9D9E1A3-FC63-8595-B5F4-AA9827CE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C3C8BE3-2348-D0B8-6D07-4B0F8D6EB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224236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EB715B3-89F0-1AA8-42C3-59A34C59E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FBE4669C-1DDF-717D-59BF-BF77E22D50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786274C2-2E15-2011-05C4-7C59F4376E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BF8C8091-6E27-D2F0-AF25-40A4C155C7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0B28830F-E3A3-2D16-CE64-66F3D1465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4E760ACB-8A1E-29B2-D773-DC070226B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7705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297681EC-CB07-2007-7869-CAD7F8B6E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6DB4C655-61A5-186B-9D50-194121CDB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E0FEC10-570E-2BB1-8E00-B914BC147B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080FA2-22ED-4955-AF50-68F4C452FCD7}" type="datetimeFigureOut">
              <a:rPr lang="tr-TR" smtClean="0"/>
              <a:t>13.05.2024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5C98C60-AFAA-14C9-FD3E-B665DCCDE0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6FC660E-468A-DCBB-817F-249EF4BBD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0B636B-B558-4E99-8BF7-BBB2FDB7D6CD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42211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85A9ECC-B8CD-8190-CC9F-82204C9560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C1F44E1D-DDB9-4BBB-CAFF-0CA6CE4457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 descr="insan yüzü, saç süsü, gülümsemek, gülüş, moda aksesuar içeren bir resim&#10;&#10;Açıklama otomatik olarak oluşturuldu">
            <a:extLst>
              <a:ext uri="{FF2B5EF4-FFF2-40B4-BE49-F238E27FC236}">
                <a16:creationId xmlns:a16="http://schemas.microsoft.com/office/drawing/2014/main" id="{CD44B1E5-CEA2-3C34-1421-C50AD2CE224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78DE6FF6-DD4C-71BD-2741-0E3B704A7ED0}"/>
              </a:ext>
            </a:extLst>
          </p:cNvPr>
          <p:cNvSpPr txBox="1"/>
          <p:nvPr/>
        </p:nvSpPr>
        <p:spPr>
          <a:xfrm>
            <a:off x="3179685" y="2828835"/>
            <a:ext cx="58326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7200" dirty="0">
                <a:solidFill>
                  <a:schemeClr val="bg1"/>
                </a:solidFill>
              </a:rPr>
              <a:t>Hatırla Sevgili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6E5551B8-728A-BB0C-A020-8F74A6E6F631}"/>
              </a:ext>
            </a:extLst>
          </p:cNvPr>
          <p:cNvSpPr txBox="1"/>
          <p:nvPr/>
        </p:nvSpPr>
        <p:spPr>
          <a:xfrm>
            <a:off x="2676523" y="287680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Hatırla Sevgilim</a:t>
            </a: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3FABE709-11B9-6CB7-C8FE-F984E82AD6E9}"/>
              </a:ext>
            </a:extLst>
          </p:cNvPr>
          <p:cNvSpPr txBox="1"/>
          <p:nvPr/>
        </p:nvSpPr>
        <p:spPr>
          <a:xfrm>
            <a:off x="2695578" y="287680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O Mesut Geceyi</a:t>
            </a: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8F1FFA6E-D1F6-B75B-D7C0-99B0B13B6649}"/>
              </a:ext>
            </a:extLst>
          </p:cNvPr>
          <p:cNvSpPr txBox="1"/>
          <p:nvPr/>
        </p:nvSpPr>
        <p:spPr>
          <a:xfrm>
            <a:off x="2657468" y="287500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Çamların Altında</a:t>
            </a:r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E9014AD4-465C-79B6-BB07-58428AD2ABCA}"/>
              </a:ext>
            </a:extLst>
          </p:cNvPr>
          <p:cNvSpPr txBox="1"/>
          <p:nvPr/>
        </p:nvSpPr>
        <p:spPr>
          <a:xfrm>
            <a:off x="2695578" y="2897185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Verdiğim Buseyi</a:t>
            </a:r>
          </a:p>
        </p:txBody>
      </p:sp>
      <p:sp>
        <p:nvSpPr>
          <p:cNvPr id="17" name="Metin kutusu 16">
            <a:extLst>
              <a:ext uri="{FF2B5EF4-FFF2-40B4-BE49-F238E27FC236}">
                <a16:creationId xmlns:a16="http://schemas.microsoft.com/office/drawing/2014/main" id="{5ED54353-08F5-F00D-60DA-4A392A8054DE}"/>
              </a:ext>
            </a:extLst>
          </p:cNvPr>
          <p:cNvSpPr txBox="1"/>
          <p:nvPr/>
        </p:nvSpPr>
        <p:spPr>
          <a:xfrm>
            <a:off x="2733688" y="289246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Hatırla Sevgili</a:t>
            </a:r>
          </a:p>
        </p:txBody>
      </p:sp>
      <p:sp>
        <p:nvSpPr>
          <p:cNvPr id="18" name="Metin kutusu 17">
            <a:extLst>
              <a:ext uri="{FF2B5EF4-FFF2-40B4-BE49-F238E27FC236}">
                <a16:creationId xmlns:a16="http://schemas.microsoft.com/office/drawing/2014/main" id="{8BAFE212-9AE6-18BA-C661-AA4DD24B89A4}"/>
              </a:ext>
            </a:extLst>
          </p:cNvPr>
          <p:cNvSpPr txBox="1"/>
          <p:nvPr/>
        </p:nvSpPr>
        <p:spPr>
          <a:xfrm>
            <a:off x="2676523" y="2936828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O Mesut Geceyi</a:t>
            </a:r>
          </a:p>
        </p:txBody>
      </p:sp>
      <p:sp>
        <p:nvSpPr>
          <p:cNvPr id="19" name="Metin kutusu 18">
            <a:extLst>
              <a:ext uri="{FF2B5EF4-FFF2-40B4-BE49-F238E27FC236}">
                <a16:creationId xmlns:a16="http://schemas.microsoft.com/office/drawing/2014/main" id="{A5E598D8-855E-BEF3-D650-B19BD4B745A9}"/>
              </a:ext>
            </a:extLst>
          </p:cNvPr>
          <p:cNvSpPr txBox="1"/>
          <p:nvPr/>
        </p:nvSpPr>
        <p:spPr>
          <a:xfrm>
            <a:off x="2676522" y="289066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Çamların Altında</a:t>
            </a:r>
          </a:p>
        </p:txBody>
      </p:sp>
      <p:sp>
        <p:nvSpPr>
          <p:cNvPr id="20" name="Metin kutusu 19">
            <a:extLst>
              <a:ext uri="{FF2B5EF4-FFF2-40B4-BE49-F238E27FC236}">
                <a16:creationId xmlns:a16="http://schemas.microsoft.com/office/drawing/2014/main" id="{1AA3C4AE-9AF6-C671-E3D6-546EF4FC3EAC}"/>
              </a:ext>
            </a:extLst>
          </p:cNvPr>
          <p:cNvSpPr txBox="1"/>
          <p:nvPr/>
        </p:nvSpPr>
        <p:spPr>
          <a:xfrm>
            <a:off x="2733688" y="2897185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Verdiğin Buseyi</a:t>
            </a:r>
          </a:p>
        </p:txBody>
      </p:sp>
      <p:sp>
        <p:nvSpPr>
          <p:cNvPr id="21" name="Metin kutusu 20">
            <a:extLst>
              <a:ext uri="{FF2B5EF4-FFF2-40B4-BE49-F238E27FC236}">
                <a16:creationId xmlns:a16="http://schemas.microsoft.com/office/drawing/2014/main" id="{B10333F9-824B-02BE-26AB-AA038EBA45C3}"/>
              </a:ext>
            </a:extLst>
          </p:cNvPr>
          <p:cNvSpPr txBox="1"/>
          <p:nvPr/>
        </p:nvSpPr>
        <p:spPr>
          <a:xfrm>
            <a:off x="2771798" y="2896179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Mesut Ettin</a:t>
            </a:r>
          </a:p>
        </p:txBody>
      </p:sp>
      <p:sp>
        <p:nvSpPr>
          <p:cNvPr id="22" name="Metin kutusu 21">
            <a:extLst>
              <a:ext uri="{FF2B5EF4-FFF2-40B4-BE49-F238E27FC236}">
                <a16:creationId xmlns:a16="http://schemas.microsoft.com/office/drawing/2014/main" id="{E3F603C5-0DB3-5768-DFDB-80249D549A82}"/>
              </a:ext>
            </a:extLst>
          </p:cNvPr>
          <p:cNvSpPr txBox="1"/>
          <p:nvPr/>
        </p:nvSpPr>
        <p:spPr>
          <a:xfrm>
            <a:off x="2686049" y="288886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Sende Olasın</a:t>
            </a:r>
          </a:p>
        </p:txBody>
      </p:sp>
      <p:sp>
        <p:nvSpPr>
          <p:cNvPr id="23" name="Metin kutusu 22">
            <a:extLst>
              <a:ext uri="{FF2B5EF4-FFF2-40B4-BE49-F238E27FC236}">
                <a16:creationId xmlns:a16="http://schemas.microsoft.com/office/drawing/2014/main" id="{623D8A7B-F7CB-3CA3-600F-1C2A73325191}"/>
              </a:ext>
            </a:extLst>
          </p:cNvPr>
          <p:cNvSpPr txBox="1"/>
          <p:nvPr/>
        </p:nvSpPr>
        <p:spPr>
          <a:xfrm>
            <a:off x="2771798" y="2933160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24" name="Metin kutusu 23">
            <a:extLst>
              <a:ext uri="{FF2B5EF4-FFF2-40B4-BE49-F238E27FC236}">
                <a16:creationId xmlns:a16="http://schemas.microsoft.com/office/drawing/2014/main" id="{CF1926EB-136F-5E71-873B-FA4763D63104}"/>
              </a:ext>
            </a:extLst>
          </p:cNvPr>
          <p:cNvSpPr txBox="1"/>
          <p:nvPr/>
        </p:nvSpPr>
        <p:spPr>
          <a:xfrm>
            <a:off x="2600302" y="2959565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Edersen</a:t>
            </a:r>
          </a:p>
        </p:txBody>
      </p:sp>
      <p:sp>
        <p:nvSpPr>
          <p:cNvPr id="25" name="Metin kutusu 24">
            <a:extLst>
              <a:ext uri="{FF2B5EF4-FFF2-40B4-BE49-F238E27FC236}">
                <a16:creationId xmlns:a16="http://schemas.microsoft.com/office/drawing/2014/main" id="{8E653273-F1DB-C978-2830-1C50BAD90723}"/>
              </a:ext>
            </a:extLst>
          </p:cNvPr>
          <p:cNvSpPr txBox="1"/>
          <p:nvPr/>
        </p:nvSpPr>
        <p:spPr>
          <a:xfrm>
            <a:off x="2676520" y="2934994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Allahtan Bulasın</a:t>
            </a:r>
          </a:p>
        </p:txBody>
      </p:sp>
      <p:sp>
        <p:nvSpPr>
          <p:cNvPr id="26" name="Metin kutusu 25">
            <a:extLst>
              <a:ext uri="{FF2B5EF4-FFF2-40B4-BE49-F238E27FC236}">
                <a16:creationId xmlns:a16="http://schemas.microsoft.com/office/drawing/2014/main" id="{42340794-55D7-5730-70AC-111B3DC67CDF}"/>
              </a:ext>
            </a:extLst>
          </p:cNvPr>
          <p:cNvSpPr txBox="1"/>
          <p:nvPr/>
        </p:nvSpPr>
        <p:spPr>
          <a:xfrm>
            <a:off x="2705102" y="2929492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Mecnun Ettin</a:t>
            </a:r>
          </a:p>
        </p:txBody>
      </p:sp>
      <p:sp>
        <p:nvSpPr>
          <p:cNvPr id="27" name="Metin kutusu 26">
            <a:extLst>
              <a:ext uri="{FF2B5EF4-FFF2-40B4-BE49-F238E27FC236}">
                <a16:creationId xmlns:a16="http://schemas.microsoft.com/office/drawing/2014/main" id="{ED4BD71E-DB1C-062A-3438-C4719CB244E1}"/>
              </a:ext>
            </a:extLst>
          </p:cNvPr>
          <p:cNvSpPr txBox="1"/>
          <p:nvPr/>
        </p:nvSpPr>
        <p:spPr>
          <a:xfrm>
            <a:off x="2724157" y="2890856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Sen de Olasın</a:t>
            </a:r>
          </a:p>
        </p:txBody>
      </p:sp>
      <p:sp>
        <p:nvSpPr>
          <p:cNvPr id="28" name="Metin kutusu 27">
            <a:extLst>
              <a:ext uri="{FF2B5EF4-FFF2-40B4-BE49-F238E27FC236}">
                <a16:creationId xmlns:a16="http://schemas.microsoft.com/office/drawing/2014/main" id="{FCCBB8F8-495D-561F-DC0D-2573FCD10AF8}"/>
              </a:ext>
            </a:extLst>
          </p:cNvPr>
          <p:cNvSpPr txBox="1"/>
          <p:nvPr/>
        </p:nvSpPr>
        <p:spPr>
          <a:xfrm>
            <a:off x="2771795" y="2931326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29" name="Metin kutusu 28">
            <a:extLst>
              <a:ext uri="{FF2B5EF4-FFF2-40B4-BE49-F238E27FC236}">
                <a16:creationId xmlns:a16="http://schemas.microsoft.com/office/drawing/2014/main" id="{7E7A9DC1-B520-930F-69B7-BF094CE8749B}"/>
              </a:ext>
            </a:extLst>
          </p:cNvPr>
          <p:cNvSpPr txBox="1"/>
          <p:nvPr/>
        </p:nvSpPr>
        <p:spPr>
          <a:xfrm>
            <a:off x="2686044" y="286474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Edersen</a:t>
            </a:r>
          </a:p>
        </p:txBody>
      </p:sp>
      <p:sp>
        <p:nvSpPr>
          <p:cNvPr id="30" name="Metin kutusu 29">
            <a:extLst>
              <a:ext uri="{FF2B5EF4-FFF2-40B4-BE49-F238E27FC236}">
                <a16:creationId xmlns:a16="http://schemas.microsoft.com/office/drawing/2014/main" id="{0EDAAEB4-6DDA-4F95-86C1-AB471A26E9AA}"/>
              </a:ext>
            </a:extLst>
          </p:cNvPr>
          <p:cNvSpPr txBox="1"/>
          <p:nvPr/>
        </p:nvSpPr>
        <p:spPr>
          <a:xfrm>
            <a:off x="2771792" y="2961365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Allahtan Bulasın</a:t>
            </a:r>
          </a:p>
        </p:txBody>
      </p:sp>
      <p:sp>
        <p:nvSpPr>
          <p:cNvPr id="31" name="Metin kutusu 30">
            <a:extLst>
              <a:ext uri="{FF2B5EF4-FFF2-40B4-BE49-F238E27FC236}">
                <a16:creationId xmlns:a16="http://schemas.microsoft.com/office/drawing/2014/main" id="{A70FA486-F42B-02DF-9273-0F0FE176F6C2}"/>
              </a:ext>
            </a:extLst>
          </p:cNvPr>
          <p:cNvSpPr txBox="1"/>
          <p:nvPr/>
        </p:nvSpPr>
        <p:spPr>
          <a:xfrm>
            <a:off x="2590768" y="2962489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SOLO</a:t>
            </a:r>
          </a:p>
        </p:txBody>
      </p:sp>
      <p:sp>
        <p:nvSpPr>
          <p:cNvPr id="32" name="Metin kutusu 31">
            <a:extLst>
              <a:ext uri="{FF2B5EF4-FFF2-40B4-BE49-F238E27FC236}">
                <a16:creationId xmlns:a16="http://schemas.microsoft.com/office/drawing/2014/main" id="{E39DDDCF-5E46-515A-8107-7F388FFBC6D7}"/>
              </a:ext>
            </a:extLst>
          </p:cNvPr>
          <p:cNvSpPr txBox="1"/>
          <p:nvPr/>
        </p:nvSpPr>
        <p:spPr>
          <a:xfrm>
            <a:off x="2533602" y="2964829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Bana Sen Öğrettin</a:t>
            </a:r>
          </a:p>
        </p:txBody>
      </p:sp>
      <p:sp>
        <p:nvSpPr>
          <p:cNvPr id="33" name="Metin kutusu 32">
            <a:extLst>
              <a:ext uri="{FF2B5EF4-FFF2-40B4-BE49-F238E27FC236}">
                <a16:creationId xmlns:a16="http://schemas.microsoft.com/office/drawing/2014/main" id="{09CFE4AC-1360-783A-B944-732C0D70E348}"/>
              </a:ext>
            </a:extLst>
          </p:cNvPr>
          <p:cNvSpPr txBox="1"/>
          <p:nvPr/>
        </p:nvSpPr>
        <p:spPr>
          <a:xfrm>
            <a:off x="2409746" y="2964639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 Sevdayı</a:t>
            </a:r>
          </a:p>
        </p:txBody>
      </p:sp>
      <p:sp>
        <p:nvSpPr>
          <p:cNvPr id="34" name="Metin kutusu 33">
            <a:extLst>
              <a:ext uri="{FF2B5EF4-FFF2-40B4-BE49-F238E27FC236}">
                <a16:creationId xmlns:a16="http://schemas.microsoft.com/office/drawing/2014/main" id="{D959AD3B-BB05-596A-3A97-AA02BC0778B3}"/>
              </a:ext>
            </a:extLst>
          </p:cNvPr>
          <p:cNvSpPr txBox="1"/>
          <p:nvPr/>
        </p:nvSpPr>
        <p:spPr>
          <a:xfrm>
            <a:off x="2600299" y="2964996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Ne Çabuk Unuttun</a:t>
            </a:r>
          </a:p>
        </p:txBody>
      </p:sp>
      <p:sp>
        <p:nvSpPr>
          <p:cNvPr id="35" name="Metin kutusu 34">
            <a:extLst>
              <a:ext uri="{FF2B5EF4-FFF2-40B4-BE49-F238E27FC236}">
                <a16:creationId xmlns:a16="http://schemas.microsoft.com/office/drawing/2014/main" id="{8F667C17-5C84-A478-DA59-16B36BD4DE6B}"/>
              </a:ext>
            </a:extLst>
          </p:cNvPr>
          <p:cNvSpPr txBox="1"/>
          <p:nvPr/>
        </p:nvSpPr>
        <p:spPr>
          <a:xfrm>
            <a:off x="2647933" y="2966034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Sen Hercai</a:t>
            </a:r>
          </a:p>
        </p:txBody>
      </p:sp>
      <p:sp>
        <p:nvSpPr>
          <p:cNvPr id="36" name="Metin kutusu 35">
            <a:extLst>
              <a:ext uri="{FF2B5EF4-FFF2-40B4-BE49-F238E27FC236}">
                <a16:creationId xmlns:a16="http://schemas.microsoft.com/office/drawing/2014/main" id="{36F9A908-DF46-3AA6-986B-200392E8C54E}"/>
              </a:ext>
            </a:extLst>
          </p:cNvPr>
          <p:cNvSpPr txBox="1"/>
          <p:nvPr/>
        </p:nvSpPr>
        <p:spPr>
          <a:xfrm>
            <a:off x="2571730" y="2942779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Bana Sen Öğrettin</a:t>
            </a:r>
          </a:p>
        </p:txBody>
      </p:sp>
      <p:sp>
        <p:nvSpPr>
          <p:cNvPr id="37" name="Metin kutusu 36">
            <a:extLst>
              <a:ext uri="{FF2B5EF4-FFF2-40B4-BE49-F238E27FC236}">
                <a16:creationId xmlns:a16="http://schemas.microsoft.com/office/drawing/2014/main" id="{5BB84B6A-A214-51A5-0A89-843E48A0DA66}"/>
              </a:ext>
            </a:extLst>
          </p:cNvPr>
          <p:cNvSpPr txBox="1"/>
          <p:nvPr/>
        </p:nvSpPr>
        <p:spPr>
          <a:xfrm>
            <a:off x="2647927" y="2967957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 Sevdayı</a:t>
            </a:r>
          </a:p>
        </p:txBody>
      </p:sp>
      <p:sp>
        <p:nvSpPr>
          <p:cNvPr id="38" name="Metin kutusu 37">
            <a:extLst>
              <a:ext uri="{FF2B5EF4-FFF2-40B4-BE49-F238E27FC236}">
                <a16:creationId xmlns:a16="http://schemas.microsoft.com/office/drawing/2014/main" id="{EA38AA4B-550C-4EDB-0F81-DEE8830D419C}"/>
              </a:ext>
            </a:extLst>
          </p:cNvPr>
          <p:cNvSpPr txBox="1"/>
          <p:nvPr/>
        </p:nvSpPr>
        <p:spPr>
          <a:xfrm>
            <a:off x="2533599" y="2820408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Ne Çabuk Unuttun</a:t>
            </a:r>
          </a:p>
        </p:txBody>
      </p:sp>
      <p:sp>
        <p:nvSpPr>
          <p:cNvPr id="39" name="Metin kutusu 38">
            <a:extLst>
              <a:ext uri="{FF2B5EF4-FFF2-40B4-BE49-F238E27FC236}">
                <a16:creationId xmlns:a16="http://schemas.microsoft.com/office/drawing/2014/main" id="{E83DA881-112F-921E-4057-EBE71A948A28}"/>
              </a:ext>
            </a:extLst>
          </p:cNvPr>
          <p:cNvSpPr txBox="1"/>
          <p:nvPr/>
        </p:nvSpPr>
        <p:spPr>
          <a:xfrm>
            <a:off x="2428799" y="2877400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Sen Hercai</a:t>
            </a:r>
          </a:p>
        </p:txBody>
      </p:sp>
      <p:sp>
        <p:nvSpPr>
          <p:cNvPr id="40" name="Metin kutusu 39">
            <a:extLst>
              <a:ext uri="{FF2B5EF4-FFF2-40B4-BE49-F238E27FC236}">
                <a16:creationId xmlns:a16="http://schemas.microsoft.com/office/drawing/2014/main" id="{1C429E23-AEE5-EF4C-2B21-8CFCBC4C84BE}"/>
              </a:ext>
            </a:extLst>
          </p:cNvPr>
          <p:cNvSpPr txBox="1"/>
          <p:nvPr/>
        </p:nvSpPr>
        <p:spPr>
          <a:xfrm>
            <a:off x="2590778" y="3001564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Mecnun Ettin</a:t>
            </a:r>
          </a:p>
        </p:txBody>
      </p:sp>
      <p:sp>
        <p:nvSpPr>
          <p:cNvPr id="41" name="Metin kutusu 40">
            <a:extLst>
              <a:ext uri="{FF2B5EF4-FFF2-40B4-BE49-F238E27FC236}">
                <a16:creationId xmlns:a16="http://schemas.microsoft.com/office/drawing/2014/main" id="{C8A692B9-DF7F-E2B4-2D20-9613534B0375}"/>
              </a:ext>
            </a:extLst>
          </p:cNvPr>
          <p:cNvSpPr txBox="1"/>
          <p:nvPr/>
        </p:nvSpPr>
        <p:spPr>
          <a:xfrm>
            <a:off x="2562185" y="2876605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Sen de Olasın</a:t>
            </a:r>
          </a:p>
        </p:txBody>
      </p:sp>
      <p:sp>
        <p:nvSpPr>
          <p:cNvPr id="42" name="Metin kutusu 41">
            <a:extLst>
              <a:ext uri="{FF2B5EF4-FFF2-40B4-BE49-F238E27FC236}">
                <a16:creationId xmlns:a16="http://schemas.microsoft.com/office/drawing/2014/main" id="{978EBD0C-715A-1866-675C-CB7EDE24A6C4}"/>
              </a:ext>
            </a:extLst>
          </p:cNvPr>
          <p:cNvSpPr txBox="1"/>
          <p:nvPr/>
        </p:nvSpPr>
        <p:spPr>
          <a:xfrm>
            <a:off x="2438323" y="2877151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43" name="Metin kutusu 42">
            <a:extLst>
              <a:ext uri="{FF2B5EF4-FFF2-40B4-BE49-F238E27FC236}">
                <a16:creationId xmlns:a16="http://schemas.microsoft.com/office/drawing/2014/main" id="{39DCE8C7-3C9A-55BB-8802-09E18DEFD1A5}"/>
              </a:ext>
            </a:extLst>
          </p:cNvPr>
          <p:cNvSpPr txBox="1"/>
          <p:nvPr/>
        </p:nvSpPr>
        <p:spPr>
          <a:xfrm>
            <a:off x="2581224" y="2894487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Edersen</a:t>
            </a:r>
          </a:p>
        </p:txBody>
      </p:sp>
      <p:sp>
        <p:nvSpPr>
          <p:cNvPr id="44" name="Metin kutusu 43">
            <a:extLst>
              <a:ext uri="{FF2B5EF4-FFF2-40B4-BE49-F238E27FC236}">
                <a16:creationId xmlns:a16="http://schemas.microsoft.com/office/drawing/2014/main" id="{5E4C7671-F2C2-7354-16CB-509BD791C468}"/>
              </a:ext>
            </a:extLst>
          </p:cNvPr>
          <p:cNvSpPr txBox="1"/>
          <p:nvPr/>
        </p:nvSpPr>
        <p:spPr>
          <a:xfrm>
            <a:off x="2724155" y="2957391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Allahtan Bulasın</a:t>
            </a:r>
          </a:p>
        </p:txBody>
      </p:sp>
      <p:sp>
        <p:nvSpPr>
          <p:cNvPr id="45" name="Metin kutusu 44">
            <a:extLst>
              <a:ext uri="{FF2B5EF4-FFF2-40B4-BE49-F238E27FC236}">
                <a16:creationId xmlns:a16="http://schemas.microsoft.com/office/drawing/2014/main" id="{8F14C353-33EB-6782-A26E-3CD44E0D7251}"/>
              </a:ext>
            </a:extLst>
          </p:cNvPr>
          <p:cNvSpPr txBox="1"/>
          <p:nvPr/>
        </p:nvSpPr>
        <p:spPr>
          <a:xfrm>
            <a:off x="2581224" y="2917147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Mecnun Ettin</a:t>
            </a:r>
          </a:p>
        </p:txBody>
      </p:sp>
      <p:sp>
        <p:nvSpPr>
          <p:cNvPr id="46" name="Metin kutusu 45">
            <a:extLst>
              <a:ext uri="{FF2B5EF4-FFF2-40B4-BE49-F238E27FC236}">
                <a16:creationId xmlns:a16="http://schemas.microsoft.com/office/drawing/2014/main" id="{A6FFBC50-3ACE-022B-05BC-75E0BF643434}"/>
              </a:ext>
            </a:extLst>
          </p:cNvPr>
          <p:cNvSpPr txBox="1"/>
          <p:nvPr/>
        </p:nvSpPr>
        <p:spPr>
          <a:xfrm>
            <a:off x="2619334" y="2880725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Sen de Olasın</a:t>
            </a:r>
          </a:p>
        </p:txBody>
      </p:sp>
      <p:sp>
        <p:nvSpPr>
          <p:cNvPr id="47" name="Metin kutusu 46">
            <a:extLst>
              <a:ext uri="{FF2B5EF4-FFF2-40B4-BE49-F238E27FC236}">
                <a16:creationId xmlns:a16="http://schemas.microsoft.com/office/drawing/2014/main" id="{95D4CDEF-BFA1-482C-5A2C-BA90A5EE2B5A}"/>
              </a:ext>
            </a:extLst>
          </p:cNvPr>
          <p:cNvSpPr txBox="1"/>
          <p:nvPr/>
        </p:nvSpPr>
        <p:spPr>
          <a:xfrm>
            <a:off x="2533599" y="2889859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48" name="Metin kutusu 47">
            <a:extLst>
              <a:ext uri="{FF2B5EF4-FFF2-40B4-BE49-F238E27FC236}">
                <a16:creationId xmlns:a16="http://schemas.microsoft.com/office/drawing/2014/main" id="{E3EABBF7-7111-51BF-A6D5-BB8FA956D18E}"/>
              </a:ext>
            </a:extLst>
          </p:cNvPr>
          <p:cNvSpPr txBox="1"/>
          <p:nvPr/>
        </p:nvSpPr>
        <p:spPr>
          <a:xfrm>
            <a:off x="2381131" y="2876394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 Edersen</a:t>
            </a:r>
          </a:p>
        </p:txBody>
      </p:sp>
      <p:sp>
        <p:nvSpPr>
          <p:cNvPr id="49" name="Metin kutusu 48">
            <a:extLst>
              <a:ext uri="{FF2B5EF4-FFF2-40B4-BE49-F238E27FC236}">
                <a16:creationId xmlns:a16="http://schemas.microsoft.com/office/drawing/2014/main" id="{C9B3970D-D209-1733-AD5F-21D6E2A16D28}"/>
              </a:ext>
            </a:extLst>
          </p:cNvPr>
          <p:cNvSpPr txBox="1"/>
          <p:nvPr/>
        </p:nvSpPr>
        <p:spPr>
          <a:xfrm>
            <a:off x="2543093" y="3003875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Allah’tan Bulasın</a:t>
            </a:r>
          </a:p>
        </p:txBody>
      </p:sp>
      <p:sp>
        <p:nvSpPr>
          <p:cNvPr id="50" name="Metin kutusu 49">
            <a:extLst>
              <a:ext uri="{FF2B5EF4-FFF2-40B4-BE49-F238E27FC236}">
                <a16:creationId xmlns:a16="http://schemas.microsoft.com/office/drawing/2014/main" id="{A58C66F3-4F55-169E-225C-B080B7D0D4FE}"/>
              </a:ext>
            </a:extLst>
          </p:cNvPr>
          <p:cNvSpPr txBox="1"/>
          <p:nvPr/>
        </p:nvSpPr>
        <p:spPr>
          <a:xfrm>
            <a:off x="2552631" y="2764422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51" name="Metin kutusu 50">
            <a:extLst>
              <a:ext uri="{FF2B5EF4-FFF2-40B4-BE49-F238E27FC236}">
                <a16:creationId xmlns:a16="http://schemas.microsoft.com/office/drawing/2014/main" id="{F3E350BE-77EE-FB75-5875-DBA9B6F13A80}"/>
              </a:ext>
            </a:extLst>
          </p:cNvPr>
          <p:cNvSpPr txBox="1"/>
          <p:nvPr/>
        </p:nvSpPr>
        <p:spPr>
          <a:xfrm>
            <a:off x="2600272" y="2896263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Edersen</a:t>
            </a:r>
          </a:p>
        </p:txBody>
      </p:sp>
      <p:sp>
        <p:nvSpPr>
          <p:cNvPr id="52" name="Metin kutusu 51">
            <a:extLst>
              <a:ext uri="{FF2B5EF4-FFF2-40B4-BE49-F238E27FC236}">
                <a16:creationId xmlns:a16="http://schemas.microsoft.com/office/drawing/2014/main" id="{BEC33BB2-7C12-A4A1-B580-A94636B6BE33}"/>
              </a:ext>
            </a:extLst>
          </p:cNvPr>
          <p:cNvSpPr txBox="1"/>
          <p:nvPr/>
        </p:nvSpPr>
        <p:spPr>
          <a:xfrm>
            <a:off x="2352494" y="2931759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Allah’tan Bulasın</a:t>
            </a:r>
          </a:p>
        </p:txBody>
      </p:sp>
      <p:sp>
        <p:nvSpPr>
          <p:cNvPr id="53" name="Metin kutusu 52">
            <a:extLst>
              <a:ext uri="{FF2B5EF4-FFF2-40B4-BE49-F238E27FC236}">
                <a16:creationId xmlns:a16="http://schemas.microsoft.com/office/drawing/2014/main" id="{C690D7C2-5D48-76B8-BE5C-2C58404C3FA8}"/>
              </a:ext>
            </a:extLst>
          </p:cNvPr>
          <p:cNvSpPr txBox="1"/>
          <p:nvPr/>
        </p:nvSpPr>
        <p:spPr>
          <a:xfrm>
            <a:off x="2438280" y="2873875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54" name="Metin kutusu 53">
            <a:extLst>
              <a:ext uri="{FF2B5EF4-FFF2-40B4-BE49-F238E27FC236}">
                <a16:creationId xmlns:a16="http://schemas.microsoft.com/office/drawing/2014/main" id="{88E8FA5F-5638-5EA0-5413-28F336525B8B}"/>
              </a:ext>
            </a:extLst>
          </p:cNvPr>
          <p:cNvSpPr txBox="1"/>
          <p:nvPr/>
        </p:nvSpPr>
        <p:spPr>
          <a:xfrm>
            <a:off x="2609783" y="2891155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Edersen</a:t>
            </a:r>
          </a:p>
        </p:txBody>
      </p:sp>
      <p:sp>
        <p:nvSpPr>
          <p:cNvPr id="55" name="Metin kutusu 54">
            <a:extLst>
              <a:ext uri="{FF2B5EF4-FFF2-40B4-BE49-F238E27FC236}">
                <a16:creationId xmlns:a16="http://schemas.microsoft.com/office/drawing/2014/main" id="{B2AC1913-8AD3-BC50-3E04-3053D9A8A0EC}"/>
              </a:ext>
            </a:extLst>
          </p:cNvPr>
          <p:cNvSpPr txBox="1"/>
          <p:nvPr/>
        </p:nvSpPr>
        <p:spPr>
          <a:xfrm>
            <a:off x="2628894" y="2886601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Allah’tan Bulasın</a:t>
            </a:r>
          </a:p>
        </p:txBody>
      </p:sp>
      <p:pic>
        <p:nvPicPr>
          <p:cNvPr id="56" name="hatirla-sevgili-2">
            <a:hlinkClick r:id="" action="ppaction://media"/>
            <a:extLst>
              <a:ext uri="{FF2B5EF4-FFF2-40B4-BE49-F238E27FC236}">
                <a16:creationId xmlns:a16="http://schemas.microsoft.com/office/drawing/2014/main" id="{83F41B6C-B8FD-9D8E-4D48-348C0B7158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824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875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698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3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3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44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44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48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48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53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5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56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56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64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64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69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69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73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73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77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77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79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79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8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8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84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84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87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87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92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92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95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95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96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96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9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99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mph" presetSubtype="0" fill="hold" nodeType="withEffect">
                                  <p:stCondLst>
                                    <p:cond delay="1000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 override="childStyle">
                                        <p:cTn id="90" dur="310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1" dur="310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2" dur="310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nodeType="withEffect">
                                  <p:stCondLst>
                                    <p:cond delay="13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132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nodeType="withEffect">
                                  <p:stCondLst>
                                    <p:cond delay="136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1360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nodeType="withEffect">
                                  <p:stCondLst>
                                    <p:cond delay="139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nodeType="withEffect">
                                  <p:stCondLst>
                                    <p:cond delay="139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nodeType="withEffect">
                                  <p:stCondLst>
                                    <p:cond delay="1440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144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xit" presetSubtype="0" fill="hold" nodeType="withEffect">
                                  <p:stCondLst>
                                    <p:cond delay="148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148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nodeType="withEffect">
                                  <p:stCondLst>
                                    <p:cond delay="152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nodeType="withEffect">
                                  <p:stCondLst>
                                    <p:cond delay="1520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nodeType="withEffect">
                                  <p:stCondLst>
                                    <p:cond delay="1560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nodeType="withEffect">
                                  <p:stCondLst>
                                    <p:cond delay="1560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grpId="0" nodeType="withEffect">
                                  <p:stCondLst>
                                    <p:cond delay="159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nodeType="withEffect">
                                  <p:stCondLst>
                                    <p:cond delay="1590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xit" presetSubtype="0" fill="hold" nodeType="withEffect">
                                  <p:stCondLst>
                                    <p:cond delay="1630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ntr" presetSubtype="0" fill="hold" nodeType="withEffect">
                                  <p:stCondLst>
                                    <p:cond delay="1630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xit" presetSubtype="0" fill="hold" nodeType="withEffect">
                                  <p:stCondLst>
                                    <p:cond delay="1670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nodeType="withEffect">
                                  <p:stCondLst>
                                    <p:cond delay="1670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xit" presetSubtype="0" fill="hold" nodeType="withEffect">
                                  <p:stCondLst>
                                    <p:cond delay="1710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nodeType="withEffect">
                                  <p:stCondLst>
                                    <p:cond delay="1710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xit" presetSubtype="0" fill="hold" grpId="0" nodeType="withEffect">
                                  <p:stCondLst>
                                    <p:cond delay="1740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ntr" presetSubtype="0" fill="hold" nodeType="withEffect">
                                  <p:stCondLst>
                                    <p:cond delay="1740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0" nodeType="withEffect">
                                  <p:stCondLst>
                                    <p:cond delay="177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ntr" presetSubtype="0" fill="hold" nodeType="withEffect">
                                  <p:stCondLst>
                                    <p:cond delay="1770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xit" presetSubtype="0" fill="hold" grpId="0" nodeType="withEffect">
                                  <p:stCondLst>
                                    <p:cond delay="1800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ntr" presetSubtype="0" fill="hold" nodeType="withEffect">
                                  <p:stCondLst>
                                    <p:cond delay="1800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xit" presetSubtype="0" fill="hold" grpId="0" nodeType="withEffect">
                                  <p:stCondLst>
                                    <p:cond delay="1830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ntr" presetSubtype="0" fill="hold" nodeType="withEffect">
                                  <p:stCondLst>
                                    <p:cond delay="1830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xit" presetSubtype="0" fill="hold" grpId="0" nodeType="withEffect">
                                  <p:stCondLst>
                                    <p:cond delay="1870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nodeType="withEffect">
                                  <p:stCondLst>
                                    <p:cond delay="1870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0" nodeType="withEffect">
                                  <p:stCondLst>
                                    <p:cond delay="1900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ntr" presetSubtype="0" fill="hold" nodeType="withEffect">
                                  <p:stCondLst>
                                    <p:cond delay="1900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0" nodeType="withEffect">
                                  <p:stCondLst>
                                    <p:cond delay="1930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ntr" presetSubtype="0" fill="hold" nodeType="withEffect">
                                  <p:stCondLst>
                                    <p:cond delay="1930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xit" presetSubtype="0" fill="hold" grpId="0" nodeType="withEffect">
                                  <p:stCondLst>
                                    <p:cond delay="1960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ntr" presetSubtype="0" fill="hold" nodeType="withEffect">
                                  <p:stCondLst>
                                    <p:cond delay="1960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" presetClass="exit" presetSubtype="0" fill="hold" grpId="0" nodeType="withEffect">
                                  <p:stCondLst>
                                    <p:cond delay="1980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ntr" presetSubtype="0" fill="hold" nodeType="withEffect">
                                  <p:stCondLst>
                                    <p:cond delay="1980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" presetClass="exit" presetSubtype="0" fill="hold" grpId="0" nodeType="withEffect">
                                  <p:stCondLst>
                                    <p:cond delay="2010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" presetClass="entr" presetSubtype="0" fill="hold" nodeType="withEffect">
                                  <p:stCondLst>
                                    <p:cond delay="2010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xit" presetSubtype="0" fill="hold" grpId="0" nodeType="withEffect">
                                  <p:stCondLst>
                                    <p:cond delay="2030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" presetClass="entr" presetSubtype="0" fill="hold" nodeType="withEffect">
                                  <p:stCondLst>
                                    <p:cond delay="2030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grpId="0" nodeType="withEffect">
                                  <p:stCondLst>
                                    <p:cond delay="2060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" presetClass="entr" presetSubtype="0" fill="hold" nodeType="withEffect">
                                  <p:stCondLst>
                                    <p:cond delay="2060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xit" presetSubtype="0" fill="hold" grpId="0" nodeType="withEffect">
                                  <p:stCondLst>
                                    <p:cond delay="20800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" presetClass="entr" presetSubtype="0" fill="hold" nodeType="withEffect">
                                  <p:stCondLst>
                                    <p:cond delay="2080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0" presetClass="exit" presetSubtype="0" fill="hold" grpId="0" nodeType="withEffect">
                                  <p:stCondLst>
                                    <p:cond delay="21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</p:childTnLst>
        </p:cTn>
      </p:par>
    </p:tnLst>
    <p:bldLst>
      <p:bldP spid="8" grpId="0" build="allAtOnce"/>
      <p:bldP spid="11" grpId="0" build="allAtOnce"/>
      <p:bldP spid="38" grpId="0" build="allAtOnce"/>
      <p:bldP spid="42" grpId="0" build="allAtOnce"/>
      <p:bldP spid="43" grpId="0" build="allAtOnce"/>
      <p:bldP spid="44" grpId="0" build="allAtOnce"/>
      <p:bldP spid="45" grpId="0" build="allAtOnce"/>
      <p:bldP spid="46" grpId="0" build="allAtOnce"/>
      <p:bldP spid="47" grpId="0" build="allAtOnce"/>
      <p:bldP spid="48" grpId="0" build="allAtOnce"/>
      <p:bldP spid="49" grpId="0" build="allAtOnce"/>
      <p:bldP spid="50" grpId="0" build="allAtOnce"/>
      <p:bldP spid="51" grpId="0" build="allAtOnce"/>
      <p:bldP spid="52" grpId="0" build="allAtOnce"/>
      <p:bldP spid="53" grpId="0" build="allAtOnce"/>
      <p:bldP spid="54" grpId="0" build="allAtOnce"/>
      <p:bldP spid="55" grpId="0" build="allAtOnce"/>
    </p:bld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96</Words>
  <Application>Microsoft Office PowerPoint</Application>
  <PresentationFormat>Geniş ekran</PresentationFormat>
  <Paragraphs>44</Paragraphs>
  <Slides>1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Teması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Necati Arman</dc:creator>
  <cp:lastModifiedBy>Necati Arman</cp:lastModifiedBy>
  <cp:revision>3</cp:revision>
  <dcterms:created xsi:type="dcterms:W3CDTF">2024-05-13T14:26:23Z</dcterms:created>
  <dcterms:modified xsi:type="dcterms:W3CDTF">2024-05-13T15:18:29Z</dcterms:modified>
</cp:coreProperties>
</file>

<file path=docProps/thumbnail.jpeg>
</file>